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3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594693"/>
          </a:xfrm>
        </p:spPr>
        <p:txBody>
          <a:bodyPr>
            <a:normAutofit/>
          </a:bodyPr>
          <a:lstStyle/>
          <a:p>
            <a:r>
              <a:rPr lang="de-DE" sz="6600" dirty="0" smtClean="0"/>
              <a:t>Abgelehnt?</a:t>
            </a:r>
            <a:endParaRPr lang="de-DE" sz="6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4212" y="2280492"/>
            <a:ext cx="8580974" cy="1947333"/>
          </a:xfrm>
        </p:spPr>
        <p:txBody>
          <a:bodyPr>
            <a:noAutofit/>
          </a:bodyPr>
          <a:lstStyle/>
          <a:p>
            <a:r>
              <a:rPr lang="de-DE" sz="9600" dirty="0" smtClean="0"/>
              <a:t>Gott sieht dich!</a:t>
            </a:r>
            <a:endParaRPr lang="de-DE" sz="9600" dirty="0"/>
          </a:p>
        </p:txBody>
      </p:sp>
    </p:spTree>
    <p:extLst>
      <p:ext uri="{BB962C8B-B14F-4D97-AF65-F5344CB8AC3E}">
        <p14:creationId xmlns:p14="http://schemas.microsoft.com/office/powerpoint/2010/main" val="91504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6125378"/>
            <a:ext cx="8534400" cy="463932"/>
          </a:xfrm>
        </p:spPr>
        <p:txBody>
          <a:bodyPr>
            <a:normAutofit fontScale="90000"/>
          </a:bodyPr>
          <a:lstStyle/>
          <a:p>
            <a:r>
              <a:rPr lang="de-DE" altLang="de-DE" cap="none" dirty="0">
                <a:ln>
                  <a:noFill/>
                </a:ln>
                <a:latin typeface="inherit"/>
              </a:rPr>
              <a:t>1. Mose 16:13 HFA</a:t>
            </a:r>
            <a:r>
              <a:rPr lang="de-DE" altLang="de-DE" cap="none" dirty="0">
                <a:ln>
                  <a:noFill/>
                </a:ln>
              </a:rPr>
              <a:t> </a:t>
            </a:r>
            <a:r>
              <a:rPr lang="de-DE" altLang="de-DE" cap="none" dirty="0">
                <a:ln>
                  <a:noFill/>
                </a:ln>
                <a:latin typeface="Arial" panose="020B0604020202020204" pitchFamily="34" charset="0"/>
              </a:rPr>
              <a:t/>
            </a:r>
            <a:br>
              <a:rPr lang="de-DE" altLang="de-DE" cap="none" dirty="0">
                <a:ln>
                  <a:noFill/>
                </a:ln>
                <a:latin typeface="Arial" panose="020B0604020202020204" pitchFamily="34" charset="0"/>
              </a:rPr>
            </a:br>
            <a:endParaRPr lang="de-DE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4212" y="1108439"/>
            <a:ext cx="10797828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Da rief Hagar aus: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»Ich bin tatsächlich dem begegnet, der mich sieht!«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Darum nannte sie den Herrn, der mit ihr gesprochen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hatte: »Du bist der Gott, der mich sieht.« </a:t>
            </a:r>
            <a:endParaRPr kumimoji="0" lang="de-DE" alt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124462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49</Words>
  <Application>Microsoft Office PowerPoint</Application>
  <PresentationFormat>Breitbild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inherit</vt:lpstr>
      <vt:lpstr>Wingdings 3</vt:lpstr>
      <vt:lpstr>Segment</vt:lpstr>
      <vt:lpstr>Abgelehnt?</vt:lpstr>
      <vt:lpstr>1. Mose 16:13 HFA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Abgelehnt?</dc:title>
  <dc:creator>Windows-Benutzer</dc:creator>
  <cp:lastModifiedBy>Windows-Benutzer</cp:lastModifiedBy>
  <cp:revision>1</cp:revision>
  <dcterms:created xsi:type="dcterms:W3CDTF">2023-07-09T07:42:38Z</dcterms:created>
  <dcterms:modified xsi:type="dcterms:W3CDTF">2023-07-09T07:48:22Z</dcterms:modified>
</cp:coreProperties>
</file>